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71" autoAdjust="0"/>
    <p:restoredTop sz="94890" autoAdjust="0"/>
  </p:normalViewPr>
  <p:slideViewPr>
    <p:cSldViewPr>
      <p:cViewPr>
        <p:scale>
          <a:sx n="125" d="100"/>
          <a:sy n="125" d="100"/>
        </p:scale>
        <p:origin x="-462" y="396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13/02/2017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13/02/2017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13/02/2017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13/02/2017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13/02/2017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13/02/2017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13/02/2017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3325788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72160</TotalTime>
  <Words>385</Words>
  <Application>Microsoft Office PowerPoint</Application>
  <PresentationFormat>On-screen Show (4:3)</PresentationFormat>
  <Paragraphs>68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103</cp:revision>
  <dcterms:created xsi:type="dcterms:W3CDTF">2014-12-23T10:30:38Z</dcterms:created>
  <dcterms:modified xsi:type="dcterms:W3CDTF">2017-03-10T20:23:50Z</dcterms:modified>
</cp:coreProperties>
</file>